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0" r:id="rId4"/>
    <p:sldId id="264" r:id="rId5"/>
    <p:sldId id="259" r:id="rId6"/>
    <p:sldId id="258" r:id="rId7"/>
    <p:sldId id="261" r:id="rId8"/>
    <p:sldId id="262" r:id="rId9"/>
    <p:sldId id="265" r:id="rId10"/>
    <p:sldId id="263" r:id="rId11"/>
    <p:sldId id="266" r:id="rId1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7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le rect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grpSp>
        <p:nvGrpSpPr>
          <p:cNvPr id="2" name="Grou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e lib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e lib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e lib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necteur droit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8F4F3FA-8A3F-4962-937A-0285D6D8326B}" type="datetimeFigureOut">
              <a:rPr lang="fr-FR" smtClean="0"/>
              <a:pPr/>
              <a:t>10/01/2008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D988268-8612-482D-8130-EFA523541B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F4F3FA-8A3F-4962-937A-0285D6D8326B}" type="datetimeFigureOut">
              <a:rPr lang="fr-FR" smtClean="0"/>
              <a:pPr/>
              <a:t>10/01/2008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988268-8612-482D-8130-EFA523541B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F4F3FA-8A3F-4962-937A-0285D6D8326B}" type="datetimeFigureOut">
              <a:rPr lang="fr-FR" smtClean="0"/>
              <a:pPr/>
              <a:t>10/01/2008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988268-8612-482D-8130-EFA523541B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F4F3FA-8A3F-4962-937A-0285D6D8326B}" type="datetimeFigureOut">
              <a:rPr lang="fr-FR" smtClean="0"/>
              <a:pPr/>
              <a:t>10/01/2008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988268-8612-482D-8130-EFA523541BA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F4F3FA-8A3F-4962-937A-0285D6D8326B}" type="datetimeFigureOut">
              <a:rPr lang="fr-FR" smtClean="0"/>
              <a:pPr/>
              <a:t>10/01/2008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988268-8612-482D-8130-EFA523541BA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F4F3FA-8A3F-4962-937A-0285D6D8326B}" type="datetimeFigureOut">
              <a:rPr lang="fr-FR" smtClean="0"/>
              <a:pPr/>
              <a:t>10/01/2008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988268-8612-482D-8130-EFA523541BA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F4F3FA-8A3F-4962-937A-0285D6D8326B}" type="datetimeFigureOut">
              <a:rPr lang="fr-FR" smtClean="0"/>
              <a:pPr/>
              <a:t>10/01/2008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988268-8612-482D-8130-EFA523541B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F4F3FA-8A3F-4962-937A-0285D6D8326B}" type="datetimeFigureOut">
              <a:rPr lang="fr-FR" smtClean="0"/>
              <a:pPr/>
              <a:t>10/01/2008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988268-8612-482D-8130-EFA523541BA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F4F3FA-8A3F-4962-937A-0285D6D8326B}" type="datetimeFigureOut">
              <a:rPr lang="fr-FR" smtClean="0"/>
              <a:pPr/>
              <a:t>10/01/2008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988268-8612-482D-8130-EFA523541B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8F4F3FA-8A3F-4962-937A-0285D6D8326B}" type="datetimeFigureOut">
              <a:rPr lang="fr-FR" smtClean="0"/>
              <a:pPr/>
              <a:t>10/01/2008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988268-8612-482D-8130-EFA523541B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8F4F3FA-8A3F-4962-937A-0285D6D8326B}" type="datetimeFigureOut">
              <a:rPr lang="fr-FR" smtClean="0"/>
              <a:pPr/>
              <a:t>10/01/2008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D988268-8612-482D-8130-EFA523541BA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angle rect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necteur droit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e libre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angle rect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necteur droit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8F4F3FA-8A3F-4962-937A-0285D6D8326B}" type="datetimeFigureOut">
              <a:rPr lang="fr-FR" smtClean="0"/>
              <a:pPr/>
              <a:t>10/01/2008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D988268-8612-482D-8130-EFA523541B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Math\Desktop\siteweb%20v0.666\PAGE_ACCUEIL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Math\Desktop\Stdt.ex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PC-DE-LATREILLE\Public\siteweb v0.666\bannie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857364"/>
            <a:ext cx="8152620" cy="2143140"/>
          </a:xfrm>
          <a:prstGeom prst="rect">
            <a:avLst/>
          </a:prstGeom>
          <a:noFill/>
        </p:spPr>
      </p:pic>
      <p:pic>
        <p:nvPicPr>
          <p:cNvPr id="1027" name="Picture 3" descr="\\PC-DE-LATREILLE\Public\siteweb v0.666\logo_joketea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6"/>
            <a:ext cx="3726083" cy="2008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PC-DE-LATREILLE\Public\siteweb v0.666\bannie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071834" cy="807516"/>
          </a:xfrm>
          <a:prstGeom prst="rect">
            <a:avLst/>
          </a:prstGeom>
          <a:noFill/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5072002" y="0"/>
            <a:ext cx="4071998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III. Planning</a:t>
            </a:r>
            <a:endParaRPr kumimoji="0" lang="fr-FR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Espace réservé du contenu 7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525963"/>
          </a:xfrm>
        </p:spPr>
        <p:txBody>
          <a:bodyPr/>
          <a:lstStyle/>
          <a:p>
            <a:r>
              <a:rPr lang="fr-FR" dirty="0" smtClean="0"/>
              <a:t>2</a:t>
            </a:r>
            <a:r>
              <a:rPr lang="fr-FR" baseline="30000" dirty="0" smtClean="0"/>
              <a:t>ème</a:t>
            </a:r>
            <a:r>
              <a:rPr lang="fr-FR" dirty="0" smtClean="0"/>
              <a:t> soutenance:</a:t>
            </a:r>
          </a:p>
          <a:p>
            <a:endParaRPr lang="fr-FR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2033" y="2500306"/>
            <a:ext cx="6919933" cy="313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PC-DE-LATREILLE\Public\siteweb v0.666\bannie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071834" cy="807516"/>
          </a:xfrm>
          <a:prstGeom prst="rect">
            <a:avLst/>
          </a:prstGeom>
          <a:noFill/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5072002" y="0"/>
            <a:ext cx="4071998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Conclusion</a:t>
            </a:r>
            <a:endParaRPr kumimoji="0" lang="fr-FR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314292" y="1428736"/>
            <a:ext cx="8829708" cy="4525963"/>
          </a:xfrm>
        </p:spPr>
        <p:txBody>
          <a:bodyPr/>
          <a:lstStyle/>
          <a:p>
            <a:r>
              <a:rPr lang="fr-FR" dirty="0" smtClean="0"/>
              <a:t>Apprentissage du travail en groupe</a:t>
            </a:r>
          </a:p>
          <a:p>
            <a:endParaRPr lang="fr-FR" dirty="0" smtClean="0"/>
          </a:p>
          <a:p>
            <a:r>
              <a:rPr lang="fr-FR" dirty="0" smtClean="0"/>
              <a:t>Objectifs atteints</a:t>
            </a:r>
          </a:p>
          <a:p>
            <a:endParaRPr lang="fr-FR" dirty="0" smtClean="0"/>
          </a:p>
          <a:p>
            <a:r>
              <a:rPr lang="fr-FR" dirty="0" smtClean="0"/>
              <a:t>Passage à la création à proprement parler du jeu</a:t>
            </a:r>
          </a:p>
          <a:p>
            <a:endParaRPr lang="fr-FR" dirty="0" smtClean="0"/>
          </a:p>
          <a:p>
            <a:r>
              <a:rPr lang="fr-FR" dirty="0" smtClean="0"/>
              <a:t>Prochaine soutenance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57422" y="2143116"/>
            <a:ext cx="5000660" cy="3883045"/>
          </a:xfrm>
        </p:spPr>
        <p:txBody>
          <a:bodyPr/>
          <a:lstStyle/>
          <a:p>
            <a:pPr marL="681228" indent="-571500">
              <a:buFont typeface="+mj-lt"/>
              <a:buAutoNum type="romanUcPeriod"/>
            </a:pPr>
            <a:r>
              <a:rPr lang="fr-FR" dirty="0" smtClean="0"/>
              <a:t>Présentation du projet</a:t>
            </a:r>
          </a:p>
          <a:p>
            <a:pPr marL="681228" indent="-571500">
              <a:buFont typeface="+mj-lt"/>
              <a:buAutoNum type="romanUcPeriod"/>
            </a:pPr>
            <a:r>
              <a:rPr lang="fr-FR" dirty="0" smtClean="0"/>
              <a:t>Avancement</a:t>
            </a:r>
          </a:p>
          <a:p>
            <a:pPr marL="937260" lvl="1" indent="-571500">
              <a:buFont typeface="+mj-lt"/>
              <a:buAutoNum type="romanUcPeriod"/>
            </a:pPr>
            <a:r>
              <a:rPr lang="fr-FR" dirty="0" smtClean="0"/>
              <a:t>Architecture</a:t>
            </a:r>
          </a:p>
          <a:p>
            <a:pPr marL="937260" lvl="1" indent="-571500">
              <a:buFont typeface="+mj-lt"/>
              <a:buAutoNum type="romanUcPeriod"/>
            </a:pPr>
            <a:r>
              <a:rPr lang="fr-FR" dirty="0" smtClean="0"/>
              <a:t>Moteur graphique</a:t>
            </a:r>
          </a:p>
          <a:p>
            <a:pPr marL="937260" lvl="1" indent="-571500">
              <a:buFont typeface="+mj-lt"/>
              <a:buAutoNum type="romanUcPeriod"/>
            </a:pPr>
            <a:r>
              <a:rPr lang="fr-FR" dirty="0" smtClean="0"/>
              <a:t>Moteur Physique</a:t>
            </a:r>
          </a:p>
          <a:p>
            <a:pPr marL="937260" lvl="1" indent="-571500">
              <a:buFont typeface="+mj-lt"/>
              <a:buAutoNum type="romanUcPeriod"/>
            </a:pPr>
            <a:r>
              <a:rPr lang="fr-FR" dirty="0" err="1" smtClean="0"/>
              <a:t>Meshs</a:t>
            </a:r>
            <a:endParaRPr lang="fr-FR" dirty="0" smtClean="0"/>
          </a:p>
          <a:p>
            <a:pPr marL="937260" lvl="1" indent="-571500">
              <a:buFont typeface="+mj-lt"/>
              <a:buAutoNum type="romanUcPeriod"/>
            </a:pPr>
            <a:r>
              <a:rPr lang="fr-FR" dirty="0" smtClean="0"/>
              <a:t>Site </a:t>
            </a:r>
            <a:r>
              <a:rPr lang="fr-FR" dirty="0" smtClean="0"/>
              <a:t>Internet</a:t>
            </a:r>
          </a:p>
          <a:p>
            <a:pPr marL="937260" lvl="1" indent="-571500">
              <a:buFont typeface="+mj-lt"/>
              <a:buAutoNum type="romanUcPeriod"/>
            </a:pPr>
            <a:r>
              <a:rPr lang="fr-FR" dirty="0" smtClean="0"/>
              <a:t>Version 0.2</a:t>
            </a:r>
            <a:endParaRPr lang="fr-FR" dirty="0" smtClean="0"/>
          </a:p>
          <a:p>
            <a:pPr marL="681228" indent="-571500">
              <a:buFont typeface="+mj-lt"/>
              <a:buAutoNum type="romanUcPeriod"/>
            </a:pPr>
            <a:r>
              <a:rPr lang="fr-FR" dirty="0" smtClean="0"/>
              <a:t>Planning 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628" y="0"/>
            <a:ext cx="4286280" cy="1143000"/>
          </a:xfrm>
        </p:spPr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pic>
        <p:nvPicPr>
          <p:cNvPr id="4" name="Picture 2" descr="\\PC-DE-LATREILLE\Public\siteweb v0.666\bannie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071834" cy="807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00298" y="2143116"/>
            <a:ext cx="5614998" cy="4525963"/>
          </a:xfrm>
        </p:spPr>
        <p:txBody>
          <a:bodyPr/>
          <a:lstStyle/>
          <a:p>
            <a:r>
              <a:rPr lang="fr-FR" dirty="0" smtClean="0"/>
              <a:t>Précision du sujet</a:t>
            </a:r>
          </a:p>
          <a:p>
            <a:pPr lvl="1"/>
            <a:r>
              <a:rPr lang="fr-FR" dirty="0" smtClean="0"/>
              <a:t>Jeu de plateforme 3D</a:t>
            </a:r>
          </a:p>
          <a:p>
            <a:pPr lvl="1"/>
            <a:r>
              <a:rPr lang="fr-FR" dirty="0" smtClean="0"/>
              <a:t>DirectX</a:t>
            </a:r>
          </a:p>
          <a:p>
            <a:pPr lvl="1"/>
            <a:r>
              <a:rPr lang="fr-FR" dirty="0" smtClean="0"/>
              <a:t>Multi-joueurs</a:t>
            </a:r>
          </a:p>
          <a:p>
            <a:pPr lvl="1"/>
            <a:r>
              <a:rPr lang="fr-FR" dirty="0" smtClean="0"/>
              <a:t>Prévention contre la drogue</a:t>
            </a:r>
          </a:p>
        </p:txBody>
      </p:sp>
      <p:pic>
        <p:nvPicPr>
          <p:cNvPr id="4" name="Picture 2" descr="\\PC-DE-LATREILLE\Public\siteweb v0.666\bannie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071834" cy="807516"/>
          </a:xfrm>
          <a:prstGeom prst="rect">
            <a:avLst/>
          </a:prstGeom>
          <a:noFill/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3286116" y="0"/>
            <a:ext cx="6143668" cy="1143000"/>
          </a:xfrm>
          <a:prstGeom prst="rect">
            <a:avLst/>
          </a:prstGeom>
        </p:spPr>
        <p:txBody>
          <a:bodyPr vert="horz" rtlCol="0" anchor="ctr">
            <a:normAutofit fontScale="92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I. Présentation du projet</a:t>
            </a:r>
            <a:endParaRPr kumimoji="0" lang="fr-FR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I. </a:t>
            </a:r>
            <a:r>
              <a:rPr lang="fr-FR" dirty="0" smtClean="0"/>
              <a:t>Architecture</a:t>
            </a:r>
          </a:p>
          <a:p>
            <a:pPr>
              <a:buNone/>
            </a:pPr>
            <a:r>
              <a:rPr lang="fr-FR" dirty="0" smtClean="0"/>
              <a:t>			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Version 0.1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Version 0.2 </a:t>
            </a:r>
            <a:endParaRPr lang="fr-FR" dirty="0"/>
          </a:p>
        </p:txBody>
      </p:sp>
      <p:pic>
        <p:nvPicPr>
          <p:cNvPr id="8" name="Picture 2" descr="\\PC-DE-LATREILLE\Public\siteweb v0.666\bannie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152672" cy="807516"/>
          </a:xfrm>
          <a:prstGeom prst="rect">
            <a:avLst/>
          </a:prstGeom>
          <a:noFill/>
        </p:spPr>
      </p:pic>
      <p:sp>
        <p:nvSpPr>
          <p:cNvPr id="9" name="Titre 1"/>
          <p:cNvSpPr txBox="1">
            <a:spLocks/>
          </p:cNvSpPr>
          <p:nvPr/>
        </p:nvSpPr>
        <p:spPr>
          <a:xfrm>
            <a:off x="5072002" y="0"/>
            <a:ext cx="4179156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II. Avancement</a:t>
            </a:r>
            <a:endParaRPr kumimoji="0" lang="fr-FR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2857487" y="3786190"/>
            <a:ext cx="3519261" cy="500066"/>
          </a:xfrm>
          <a:prstGeom prst="round1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à coins arrondis 11"/>
          <p:cNvSpPr/>
          <p:nvPr/>
        </p:nvSpPr>
        <p:spPr>
          <a:xfrm>
            <a:off x="642909" y="5000636"/>
            <a:ext cx="1393041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à coins arrondis 12"/>
          <p:cNvSpPr/>
          <p:nvPr/>
        </p:nvSpPr>
        <p:spPr>
          <a:xfrm>
            <a:off x="2285983" y="5000636"/>
            <a:ext cx="1393041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à coins arrondis 13"/>
          <p:cNvSpPr/>
          <p:nvPr/>
        </p:nvSpPr>
        <p:spPr>
          <a:xfrm>
            <a:off x="7143767" y="5000636"/>
            <a:ext cx="1393041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à coins arrondis 14"/>
          <p:cNvSpPr/>
          <p:nvPr/>
        </p:nvSpPr>
        <p:spPr>
          <a:xfrm>
            <a:off x="5500694" y="5000636"/>
            <a:ext cx="1393041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à coins arrondis 15"/>
          <p:cNvSpPr/>
          <p:nvPr/>
        </p:nvSpPr>
        <p:spPr>
          <a:xfrm>
            <a:off x="3893338" y="5000636"/>
            <a:ext cx="1393041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/>
          <p:cNvSpPr txBox="1"/>
          <p:nvPr/>
        </p:nvSpPr>
        <p:spPr>
          <a:xfrm>
            <a:off x="3357554" y="3857628"/>
            <a:ext cx="2492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Main : boucle de jeu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357158" y="5000636"/>
            <a:ext cx="8429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      Entrées           Physique       Graphique          Cube                </a:t>
            </a:r>
            <a:r>
              <a:rPr lang="fr-FR" dirty="0" err="1" smtClean="0"/>
              <a:t>Map</a:t>
            </a:r>
            <a:endParaRPr lang="fr-FR" dirty="0"/>
          </a:p>
        </p:txBody>
      </p:sp>
      <p:cxnSp>
        <p:nvCxnSpPr>
          <p:cNvPr id="29" name="Connecteur droit avec flèche 28"/>
          <p:cNvCxnSpPr/>
          <p:nvPr/>
        </p:nvCxnSpPr>
        <p:spPr>
          <a:xfrm rot="10800000">
            <a:off x="6500826" y="4429132"/>
            <a:ext cx="128588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 flipV="1">
            <a:off x="1285852" y="4357694"/>
            <a:ext cx="142876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avec flèche 36"/>
          <p:cNvCxnSpPr/>
          <p:nvPr/>
        </p:nvCxnSpPr>
        <p:spPr>
          <a:xfrm rot="5400000" flipH="1" flipV="1">
            <a:off x="3000364" y="4500570"/>
            <a:ext cx="571504" cy="28575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/>
          <p:cNvCxnSpPr/>
          <p:nvPr/>
        </p:nvCxnSpPr>
        <p:spPr>
          <a:xfrm rot="5400000">
            <a:off x="4357686" y="4643446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avec flèche 40"/>
          <p:cNvCxnSpPr/>
          <p:nvPr/>
        </p:nvCxnSpPr>
        <p:spPr>
          <a:xfrm rot="16200000" flipH="1">
            <a:off x="5500694" y="4357694"/>
            <a:ext cx="500066" cy="50006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282" y="1357298"/>
            <a:ext cx="8229600" cy="4525963"/>
          </a:xfrm>
        </p:spPr>
        <p:txBody>
          <a:bodyPr/>
          <a:lstStyle/>
          <a:p>
            <a:pPr marL="681228" indent="-571500">
              <a:buNone/>
            </a:pPr>
            <a:r>
              <a:rPr lang="fr-FR" dirty="0" smtClean="0"/>
              <a:t>II. Moteur graphique</a:t>
            </a:r>
          </a:p>
          <a:p>
            <a:pPr marL="681228" indent="-571500">
              <a:buNone/>
            </a:pPr>
            <a:endParaRPr lang="fr-FR" dirty="0" smtClean="0"/>
          </a:p>
          <a:p>
            <a:pPr marL="937260" lvl="1" indent="-571500">
              <a:buFont typeface="Arial" pitchFamily="34" charset="0"/>
              <a:buChar char="•"/>
            </a:pPr>
            <a:r>
              <a:rPr lang="fr-FR" dirty="0" smtClean="0"/>
              <a:t>Nos premiers pas avec DirectX</a:t>
            </a:r>
          </a:p>
          <a:p>
            <a:pPr marL="937260" lvl="1" indent="-571500">
              <a:buFont typeface="Arial" pitchFamily="34" charset="0"/>
              <a:buChar char="•"/>
            </a:pPr>
            <a:r>
              <a:rPr lang="fr-FR" dirty="0" smtClean="0"/>
              <a:t>Initialisation d’une fenêtre</a:t>
            </a:r>
          </a:p>
          <a:p>
            <a:pPr marL="937260" lvl="1" indent="-571500">
              <a:buFont typeface="Arial" pitchFamily="34" charset="0"/>
              <a:buChar char="•"/>
            </a:pPr>
            <a:r>
              <a:rPr lang="fr-FR" dirty="0" smtClean="0"/>
              <a:t>Affichage d’un triangle</a:t>
            </a:r>
          </a:p>
          <a:p>
            <a:pPr marL="937260" lvl="1" indent="-571500">
              <a:buFont typeface="Arial" pitchFamily="34" charset="0"/>
              <a:buChar char="•"/>
            </a:pPr>
            <a:r>
              <a:rPr lang="fr-FR" dirty="0" smtClean="0"/>
              <a:t>Un cube c’est 12 triangles</a:t>
            </a:r>
          </a:p>
          <a:p>
            <a:pPr marL="937260" lvl="1" indent="-571500">
              <a:buFont typeface="Arial" pitchFamily="34" charset="0"/>
              <a:buChar char="•"/>
            </a:pPr>
            <a:r>
              <a:rPr lang="fr-FR" dirty="0" smtClean="0"/>
              <a:t>Les matrices</a:t>
            </a:r>
            <a:endParaRPr lang="fr-FR" dirty="0" smtClean="0"/>
          </a:p>
          <a:p>
            <a:pPr marL="681228" indent="-571500">
              <a:buAutoNum type="romanUcPeriod"/>
            </a:pPr>
            <a:endParaRPr lang="fr-FR" dirty="0"/>
          </a:p>
        </p:txBody>
      </p:sp>
      <p:pic>
        <p:nvPicPr>
          <p:cNvPr id="4" name="Picture 2" descr="\\PC-DE-LATREILLE\Public\siteweb v0.666\bannie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071834" cy="807516"/>
          </a:xfrm>
          <a:prstGeom prst="rect">
            <a:avLst/>
          </a:prstGeom>
          <a:noFill/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5072002" y="0"/>
            <a:ext cx="4071998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II. Avancement</a:t>
            </a:r>
            <a:endParaRPr kumimoji="0" lang="fr-FR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Users\Math\Desktop\Projet\Screen_je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143248"/>
            <a:ext cx="3700469" cy="33062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III. Moteur physique</a:t>
            </a:r>
            <a:endParaRPr lang="fr-FR" dirty="0"/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Les </a:t>
            </a:r>
            <a:r>
              <a:rPr lang="fr-FR" dirty="0" smtClean="0"/>
              <a:t>entrées</a:t>
            </a:r>
          </a:p>
          <a:p>
            <a:pPr lvl="2">
              <a:buFont typeface="Arial" pitchFamily="34" charset="0"/>
              <a:buChar char="•"/>
            </a:pPr>
            <a:r>
              <a:rPr lang="fr-FR" dirty="0" smtClean="0"/>
              <a:t>Mouvements simples</a:t>
            </a:r>
          </a:p>
          <a:p>
            <a:pPr lvl="2">
              <a:buFont typeface="Arial" pitchFamily="34" charset="0"/>
              <a:buChar char="•"/>
            </a:pPr>
            <a:r>
              <a:rPr lang="fr-FR" dirty="0" smtClean="0"/>
              <a:t>Mouvements complexes</a:t>
            </a:r>
            <a:endParaRPr lang="fr-FR" dirty="0" smtClean="0"/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La gravitée 	</a:t>
            </a:r>
          </a:p>
          <a:p>
            <a:pPr lvl="1">
              <a:buNone/>
            </a:pPr>
            <a:endParaRPr lang="fr-FR" dirty="0" smtClean="0"/>
          </a:p>
        </p:txBody>
      </p:sp>
      <p:pic>
        <p:nvPicPr>
          <p:cNvPr id="4" name="Picture 2" descr="\\PC-DE-LATREILLE\Public\siteweb v0.666\bannie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071834" cy="807516"/>
          </a:xfrm>
          <a:prstGeom prst="rect">
            <a:avLst/>
          </a:prstGeom>
          <a:noFill/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5072002" y="0"/>
            <a:ext cx="4071998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II. Avancement</a:t>
            </a:r>
            <a:endParaRPr kumimoji="0" lang="fr-FR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IV. </a:t>
            </a:r>
            <a:r>
              <a:rPr lang="fr-FR" dirty="0" err="1" smtClean="0"/>
              <a:t>Meshs</a:t>
            </a:r>
            <a:endParaRPr lang="fr-FR" dirty="0"/>
          </a:p>
        </p:txBody>
      </p:sp>
      <p:pic>
        <p:nvPicPr>
          <p:cNvPr id="4" name="Picture 2" descr="\\PC-DE-LATREILLE\Public\siteweb v0.666\bannie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071834" cy="807516"/>
          </a:xfrm>
          <a:prstGeom prst="rect">
            <a:avLst/>
          </a:prstGeom>
          <a:noFill/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5072002" y="0"/>
            <a:ext cx="4071998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II. Avancement</a:t>
            </a:r>
            <a:endParaRPr kumimoji="0" lang="fr-FR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Image 6" descr="image_blend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287" y="1928802"/>
            <a:ext cx="6829425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V. Site Internet</a:t>
            </a:r>
            <a:endParaRPr lang="fr-FR" dirty="0"/>
          </a:p>
        </p:txBody>
      </p:sp>
      <p:pic>
        <p:nvPicPr>
          <p:cNvPr id="4" name="Picture 2" descr="\\PC-DE-LATREILLE\Public\siteweb v0.666\bannie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071834" cy="807516"/>
          </a:xfrm>
          <a:prstGeom prst="rect">
            <a:avLst/>
          </a:prstGeom>
          <a:noFill/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5072002" y="0"/>
            <a:ext cx="4071998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II. Avancement</a:t>
            </a:r>
            <a:endParaRPr kumimoji="0" lang="fr-FR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Users\Math\Desktop\Projet\Latex\Rapport soutenance 1\screenshot_sit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2224" y="2071678"/>
            <a:ext cx="7299551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VI. Version 0.2</a:t>
            </a:r>
          </a:p>
          <a:p>
            <a:pPr>
              <a:buNone/>
            </a:pPr>
            <a:endParaRPr lang="fr-FR" dirty="0" smtClean="0"/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Le site Internet</a:t>
            </a:r>
          </a:p>
          <a:p>
            <a:pPr lvl="1">
              <a:buFont typeface="Arial" pitchFamily="34" charset="0"/>
              <a:buChar char="•"/>
            </a:pPr>
            <a:endParaRPr lang="fr-FR" dirty="0" smtClean="0"/>
          </a:p>
          <a:p>
            <a:pPr lvl="2">
              <a:buFont typeface="Arial" pitchFamily="34" charset="0"/>
              <a:buChar char="•"/>
            </a:pPr>
            <a:endParaRPr lang="fr-FR" dirty="0" smtClean="0"/>
          </a:p>
          <a:p>
            <a:pPr lvl="2">
              <a:buFont typeface="Arial" pitchFamily="34" charset="0"/>
              <a:buChar char="•"/>
            </a:pPr>
            <a:endParaRPr lang="fr-FR" dirty="0"/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Le jeu</a:t>
            </a:r>
          </a:p>
          <a:p>
            <a:pPr lvl="1">
              <a:buFont typeface="Arial" pitchFamily="34" charset="0"/>
              <a:buChar char="•"/>
            </a:pPr>
            <a:endParaRPr lang="fr-FR" dirty="0" smtClean="0"/>
          </a:p>
        </p:txBody>
      </p:sp>
      <p:pic>
        <p:nvPicPr>
          <p:cNvPr id="4" name="Picture 2" descr="\\PC-DE-LATREILLE\Public\siteweb v0.666\bannie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071834" cy="807516"/>
          </a:xfrm>
          <a:prstGeom prst="rect">
            <a:avLst/>
          </a:prstGeom>
          <a:noFill/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5072002" y="0"/>
            <a:ext cx="4071998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II. Avancement</a:t>
            </a:r>
            <a:endParaRPr kumimoji="0" lang="fr-FR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Bouton d'action : Accueil 6">
            <a:hlinkClick r:id="rId3" action="ppaction://hlinkfile" highlightClick="1"/>
          </p:cNvPr>
          <p:cNvSpPr/>
          <p:nvPr/>
        </p:nvSpPr>
        <p:spPr>
          <a:xfrm>
            <a:off x="1357290" y="3000372"/>
            <a:ext cx="1143008" cy="7143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Bouton d'action : Suivant 7">
            <a:hlinkClick r:id="rId4" action="ppaction://program" highlightClick="1"/>
          </p:cNvPr>
          <p:cNvSpPr/>
          <p:nvPr/>
        </p:nvSpPr>
        <p:spPr>
          <a:xfrm>
            <a:off x="1357290" y="4643446"/>
            <a:ext cx="1143008" cy="7858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otonde">
  <a:themeElements>
    <a:clrScheme name="Rotond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Rotond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Rotond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267</TotalTime>
  <Words>141</Words>
  <Application>Microsoft Office PowerPoint</Application>
  <PresentationFormat>Affichage à l'écran (4:3)</PresentationFormat>
  <Paragraphs>60</Paragraphs>
  <Slides>11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Rotonde</vt:lpstr>
      <vt:lpstr>Diapositive 1</vt:lpstr>
      <vt:lpstr>Sommaire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Math</dc:creator>
  <cp:lastModifiedBy>Math</cp:lastModifiedBy>
  <cp:revision>23</cp:revision>
  <dcterms:created xsi:type="dcterms:W3CDTF">2008-01-09T21:21:48Z</dcterms:created>
  <dcterms:modified xsi:type="dcterms:W3CDTF">2008-01-10T09:05:57Z</dcterms:modified>
</cp:coreProperties>
</file>